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63" r:id="rId4"/>
    <p:sldId id="258" r:id="rId5"/>
    <p:sldId id="261" r:id="rId6"/>
    <p:sldId id="264" r:id="rId7"/>
    <p:sldId id="260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2" autoAdjust="0"/>
    <p:restoredTop sz="94694"/>
  </p:normalViewPr>
  <p:slideViewPr>
    <p:cSldViewPr snapToGrid="0">
      <p:cViewPr>
        <p:scale>
          <a:sx n="75" d="100"/>
          <a:sy n="75" d="100"/>
        </p:scale>
        <p:origin x="864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D74586-A28D-AA0D-961F-C72451F1F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61610D7-B324-E889-269C-54C779305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979B9ED-142B-5118-9012-C96B44C0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DE7026-8C2C-5CA9-1128-86DAD76D3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92A0F0-859D-EA92-89E8-31EE23182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9ED1480-620D-F164-6340-89024D5DFD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4603" y="98078"/>
            <a:ext cx="4877677" cy="72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03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990033-7CB1-9DDD-3D3F-3A8AAE8EB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1B78D49-B335-5979-E651-B444745CBB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BBBEC1-62C6-0362-BC37-CA1210F5C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25DCF5-8547-A26A-2505-9F5989FB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D380BA8-F5DF-0964-DD89-43160FE53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000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850C7D7-ECD9-AD5E-91A6-C1C35049EA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4DE8F9C-1A75-974C-858C-B1F289E96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C01CE4C-7474-FF18-9315-A0699EACA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49671C1-8D3B-F251-18B2-FA5D9AE47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DB8B57-4EAD-3D3A-8A65-8A736DB46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951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5FD0B3-1595-B49B-A2F8-F11B9F439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E4FF84-B914-C5AB-1B87-BF1AEFAB5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CA9014-3880-D05E-194F-8685FC607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CBB25C5-726A-12E2-8625-31A85E438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E37C69-FE6C-26FE-6F2F-C60367A65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019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4658B5-E917-6D21-1E86-15B9F49FF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2A9CD1F-9597-049A-48F6-B6FF26A06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0D61C72-CE73-4E1A-74BB-B6D7BD94F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3BB4CAC-6D37-E2C9-7294-14AD41D5E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9B5CE0-D095-3A04-634D-623AAFF58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0370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4B74FE-0191-8E10-8EDE-3666CED4F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6F53B2-4F9D-5769-84E7-E57B9A94BB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DBA9388-39D7-C0C7-4F13-68E8F29B2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C2505CE-4AED-B732-5978-FEF961B2C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AA90B3A-C625-A211-7BB2-97E87532B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BA657C5-05F6-89B8-D66A-FC49DB8FD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801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C29050-8E30-9F07-35FD-3B0607F04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AE804EE-EBDF-B553-04C4-C78E4301A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BA8465-1BDE-E994-986D-3117E5D754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BFE00F2-6BF8-028E-C8E4-447E4C41A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D285566-920B-1FE2-D42E-7C4C81394E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52A5F53-B67C-F1B5-902E-0FB6ABAA5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FC529F9-E539-3DED-8FF1-D2A648367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C8614BE-CBAE-66BD-3923-237ED8A71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5613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3D8BB2-91FC-231B-2736-A5B52BF0A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E35CE72-E587-E420-2870-9D7732178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41D5D1C-D1ED-A99F-678A-F2EF85D79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BDB7E33-246E-5286-A63A-F9D71251E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0058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AD5D22C-7CD9-2A5D-4652-56ABC5EFF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C147789-1D21-A2F8-AEB1-B9D127CC8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9817180-6867-383F-72BE-741C9034A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5895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0BDB25-8990-18B2-20C1-C3BACB82D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8523E3D-F33D-520B-7684-D01DB185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6928FDB-B746-328D-EEA3-8A8E4814E0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1926049-343A-2478-4944-97D46D20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2E13987-6924-9B96-2EB3-11036A18E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9415ED5-4FE9-C523-E9D9-3C0DE2FD5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7078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AF5C0B-ADC1-C2B2-7052-12E10B74B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7C9FACF-047F-CDD8-95C4-E36D6D9ECA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14E5A70-A591-AE2F-767C-4BECACD051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3A9023C-4979-7DA3-D015-481B7DE51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047C09B-7A6C-9C90-3082-35FE10FF0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2C86BB7-88D5-B574-DCB9-FDE3785C6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4106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441546F-AA26-902F-87D1-EDB9F03A4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B20C90B-E259-9C67-2896-972F7B119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417DC1-59FE-7F02-8BAB-3EEB0953E5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B34F3D-FBE2-4F7F-B4EE-1EFD52A1955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D18BA0-9305-F10B-4044-6E5FE97903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F7F5AC-1063-CEF1-252A-2B58D4AB0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706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タイトル 40">
            <a:extLst>
              <a:ext uri="{FF2B5EF4-FFF2-40B4-BE49-F238E27FC236}">
                <a16:creationId xmlns:a16="http://schemas.microsoft.com/office/drawing/2014/main" id="{3BEFF06A-2C2F-46B4-907A-0B9E2BCF22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ja-JP" dirty="0"/>
              <a:t>Abstract</a:t>
            </a:r>
            <a:r>
              <a:rPr lang="ja-JP" altLang="en-US" dirty="0"/>
              <a:t> </a:t>
            </a:r>
            <a:r>
              <a:rPr lang="en-US" altLang="ja-JP" dirty="0"/>
              <a:t>Title</a:t>
            </a:r>
            <a:r>
              <a:rPr lang="ja-JP" altLang="en-US" dirty="0"/>
              <a:t> </a:t>
            </a:r>
            <a:r>
              <a:rPr lang="en-US" altLang="ja-JP" dirty="0"/>
              <a:t>/ </a:t>
            </a:r>
            <a:r>
              <a:rPr lang="ja-JP" altLang="en-US" dirty="0"/>
              <a:t>タイトル</a:t>
            </a:r>
          </a:p>
        </p:txBody>
      </p:sp>
    </p:spTree>
    <p:extLst>
      <p:ext uri="{BB962C8B-B14F-4D97-AF65-F5344CB8AC3E}">
        <p14:creationId xmlns:p14="http://schemas.microsoft.com/office/powerpoint/2010/main" val="2453618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7F215D-C07C-413F-A5A5-5D40A8560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Background &amp; Objectives / </a:t>
            </a:r>
            <a:r>
              <a:rPr lang="ja-JP" altLang="en-US" dirty="0"/>
              <a:t>背景と目的</a:t>
            </a:r>
            <a:endParaRPr kumimoji="1" lang="ja-JP" altLang="en-US" dirty="0"/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E897AE75-EC2D-3830-0345-6BD2BAAA5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4DA7472-AF65-1943-E0AA-E1B7180BA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4100" y="98078"/>
            <a:ext cx="3418180" cy="50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948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タイトル 40">
            <a:extLst>
              <a:ext uri="{FF2B5EF4-FFF2-40B4-BE49-F238E27FC236}">
                <a16:creationId xmlns:a16="http://schemas.microsoft.com/office/drawing/2014/main" id="{3BEFF06A-2C2F-46B4-907A-0B9E2BCF2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Patients / </a:t>
            </a:r>
            <a:r>
              <a:rPr lang="ja-JP" altLang="en-US" dirty="0"/>
              <a:t>対象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55F7BB7-B42C-877D-DA6A-441F3421C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D47380F7-1C72-9072-79E1-0A7F26216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4100" y="98078"/>
            <a:ext cx="3418180" cy="50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04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CBCEE8-8519-44C0-BCE0-8E889C2F2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Methods / </a:t>
            </a:r>
            <a:r>
              <a:rPr lang="ja-JP" altLang="en-US" dirty="0"/>
              <a:t>方法</a:t>
            </a:r>
            <a:endParaRPr kumimoji="1" lang="ja-JP" altLang="en-US" dirty="0"/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A8743104-515D-4E79-FC9D-AA2DA2554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8AA6DCA-C746-7757-C9A8-AFFBE07EA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4100" y="98078"/>
            <a:ext cx="3418180" cy="50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329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34BECB-DDAA-44DA-9C30-ED7C0C5D8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Result 1 / </a:t>
            </a:r>
            <a:r>
              <a:rPr lang="ja-JP" altLang="en-US" dirty="0"/>
              <a:t>結果１</a:t>
            </a:r>
            <a:endParaRPr kumimoji="1" lang="ja-JP" altLang="en-US" dirty="0"/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CD8EF3F-5388-E726-7505-630049A3D3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F031D33D-0AD3-9D02-4146-D043494A54E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9F727FA-15D5-6973-EDB1-9876227CA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4100" y="98078"/>
            <a:ext cx="3418180" cy="50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926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34BECB-DDAA-44DA-9C30-ED7C0C5D8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Result 2 / </a:t>
            </a:r>
            <a:r>
              <a:rPr lang="ja-JP" altLang="en-US" dirty="0"/>
              <a:t>結果２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49CA8FD-40C5-CC89-FC5A-C2054BD5CA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9CAB2F5-5F6C-930D-5EFC-FEB12B162D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A7D528E-11D2-E12C-13FE-92C34E6D7B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4100" y="98078"/>
            <a:ext cx="3418180" cy="50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914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9A8157-BB1D-4F15-B67F-0E260AEEC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Conclusion / </a:t>
            </a:r>
            <a:r>
              <a:rPr lang="ja-JP" altLang="en-US" dirty="0"/>
              <a:t>結語</a:t>
            </a:r>
            <a:endParaRPr kumimoji="1" lang="ja-JP" altLang="en-US" dirty="0"/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00B31EC-F572-3902-A7CE-C683AF3D82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AF58B5E-E88A-0070-76F6-85C54D1D9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4100" y="98078"/>
            <a:ext cx="3418180" cy="50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150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30</Words>
  <Application>Microsoft Office PowerPoint</Application>
  <PresentationFormat>ワイド画面</PresentationFormat>
  <Paragraphs>7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1" baseType="lpstr">
      <vt:lpstr>游ゴシック</vt:lpstr>
      <vt:lpstr>游ゴシック Light</vt:lpstr>
      <vt:lpstr>Arial</vt:lpstr>
      <vt:lpstr>Office テーマ</vt:lpstr>
      <vt:lpstr>Abstract Title / タイトル</vt:lpstr>
      <vt:lpstr>Background &amp; Objectives / 背景と目的</vt:lpstr>
      <vt:lpstr>Patients / 対象</vt:lpstr>
      <vt:lpstr>Methods / 方法</vt:lpstr>
      <vt:lpstr>Result 1 / 結果１</vt:lpstr>
      <vt:lpstr>Result 2 / 結果２</vt:lpstr>
      <vt:lpstr>Conclusion / 結語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木村 賢介 (Kensuke Kimura)</dc:creator>
  <cp:lastModifiedBy>児玉 知音 (Shion Kodama)</cp:lastModifiedBy>
  <cp:revision>5</cp:revision>
  <dcterms:created xsi:type="dcterms:W3CDTF">2025-07-11T08:42:19Z</dcterms:created>
  <dcterms:modified xsi:type="dcterms:W3CDTF">2026-05-14T08:59:43Z</dcterms:modified>
</cp:coreProperties>
</file>